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06AE6B7-B980-4FC9-9BE7-AE602F16625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1446761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06AE6B7-B980-4FC9-9BE7-AE602F16625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1975680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06AE6B7-B980-4FC9-9BE7-AE602F16625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1556986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06AE6B7-B980-4FC9-9BE7-AE602F16625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3467341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6AE6B7-B980-4FC9-9BE7-AE602F16625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382003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06AE6B7-B980-4FC9-9BE7-AE602F16625B}" type="datetimeFigureOut">
              <a:rPr lang="en-GB" smtClean="0"/>
              <a:t>21/03/2023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3446144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06AE6B7-B980-4FC9-9BE7-AE602F16625B}" type="datetimeFigureOut">
              <a:rPr lang="en-GB" smtClean="0"/>
              <a:t>21/03/2023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1995667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06AE6B7-B980-4FC9-9BE7-AE602F16625B}" type="datetimeFigureOut">
              <a:rPr lang="en-GB" smtClean="0"/>
              <a:t>21/03/2023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2598849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6AE6B7-B980-4FC9-9BE7-AE602F16625B}" type="datetimeFigureOut">
              <a:rPr lang="en-GB" smtClean="0"/>
              <a:t>21/03/2023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719151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6AE6B7-B980-4FC9-9BE7-AE602F16625B}" type="datetimeFigureOut">
              <a:rPr lang="en-GB" smtClean="0"/>
              <a:t>21/03/2023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2862594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6AE6B7-B980-4FC9-9BE7-AE602F16625B}" type="datetimeFigureOut">
              <a:rPr lang="en-GB" smtClean="0"/>
              <a:t>21/03/2023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309748-C48F-4C21-8FCA-47579F7110E2}" type="slidenum">
              <a:rPr lang="en-GB" smtClean="0"/>
              <a:t>‹#›</a:t>
            </a:fld>
            <a:endParaRPr lang="en-GB"/>
          </a:p>
        </p:txBody>
      </p:sp>
    </p:spTree>
    <p:extLst>
      <p:ext uri="{BB962C8B-B14F-4D97-AF65-F5344CB8AC3E}">
        <p14:creationId xmlns:p14="http://schemas.microsoft.com/office/powerpoint/2010/main" val="1298225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6AE6B7-B980-4FC9-9BE7-AE602F16625B}" type="datetimeFigureOut">
              <a:rPr lang="en-GB" smtClean="0"/>
              <a:t>21/03/2023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309748-C48F-4C21-8FCA-47579F7110E2}" type="slidenum">
              <a:rPr lang="en-GB" smtClean="0"/>
              <a:t>‹#›</a:t>
            </a:fld>
            <a:endParaRPr lang="en-GB"/>
          </a:p>
        </p:txBody>
      </p:sp>
    </p:spTree>
    <p:extLst>
      <p:ext uri="{BB962C8B-B14F-4D97-AF65-F5344CB8AC3E}">
        <p14:creationId xmlns:p14="http://schemas.microsoft.com/office/powerpoint/2010/main" val="1431861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457200"/>
            <a:ext cx="8305800" cy="6019800"/>
          </a:xfrm>
          <a:prstGeom prst="rect">
            <a:avLst/>
          </a:prstGeom>
          <a:solidFill>
            <a:schemeClr val="bg1"/>
          </a:solidFill>
          <a:ln w="57150">
            <a:solidFill>
              <a:srgbClr val="007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7000"/>
              </a:lnSpc>
              <a:spcAft>
                <a:spcPts val="800"/>
              </a:spcAft>
            </a:pPr>
            <a:endParaRPr lang="en-GB" sz="2000" b="1" dirty="0">
              <a:latin typeface="Times New Roman" panose="02020603050405020304" pitchFamily="18" charset="0"/>
              <a:ea typeface="Calibri"/>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1045704" y="874811"/>
            <a:ext cx="7128792" cy="5184577"/>
          </a:xfrm>
          <a:prstGeom prst="rect">
            <a:avLst/>
          </a:prstGeom>
        </p:spPr>
        <p:style>
          <a:lnRef idx="2">
            <a:schemeClr val="dk1"/>
          </a:lnRef>
          <a:fillRef idx="1">
            <a:schemeClr val="lt1"/>
          </a:fillRef>
          <a:effectRef idx="0">
            <a:schemeClr val="dk1"/>
          </a:effectRef>
          <a:fontRef idx="minor">
            <a:schemeClr val="dk1"/>
          </a:fontRef>
        </p:style>
      </p:pic>
    </p:spTree>
    <p:extLst>
      <p:ext uri="{BB962C8B-B14F-4D97-AF65-F5344CB8AC3E}">
        <p14:creationId xmlns:p14="http://schemas.microsoft.com/office/powerpoint/2010/main" val="2779343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457200"/>
            <a:ext cx="8305800" cy="6019800"/>
          </a:xfrm>
          <a:prstGeom prst="rect">
            <a:avLst/>
          </a:prstGeom>
          <a:solidFill>
            <a:schemeClr val="bg1"/>
          </a:solidFill>
          <a:ln w="57150">
            <a:solidFill>
              <a:srgbClr val="007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7000"/>
              </a:lnSpc>
              <a:spcAft>
                <a:spcPts val="800"/>
              </a:spcAft>
            </a:pPr>
            <a:endParaRPr lang="en-GB" sz="2000" b="1" dirty="0">
              <a:latin typeface="Times New Roman" panose="02020603050405020304" pitchFamily="18" charset="0"/>
              <a:ea typeface="Calibri"/>
              <a:cs typeface="Times New Roman" panose="02020603050405020304" pitchFamily="18" charset="0"/>
            </a:endParaRPr>
          </a:p>
        </p:txBody>
      </p:sp>
      <p:pic>
        <p:nvPicPr>
          <p:cNvPr id="1026" name="Picture 2" descr="C:\Users\CMS\Desktop\Kho học liệu\CN-Kho học liệu\Phát triển thể chất\Trò chơi dân gian\Kéo cưa lừa xẻ\z4184120071733_b76855922bffcd378921153ab780af2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8198" y="3212976"/>
            <a:ext cx="4048218" cy="285567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755576" y="934467"/>
            <a:ext cx="7848872" cy="4557017"/>
          </a:xfrm>
          <a:prstGeom prst="rect">
            <a:avLst/>
          </a:prstGeom>
        </p:spPr>
        <p:txBody>
          <a:bodyPr wrap="square">
            <a:spAutoFit/>
          </a:bodyPr>
          <a:lstStyle/>
          <a:p>
            <a:pPr algn="just">
              <a:lnSpc>
                <a:spcPct val="107000"/>
              </a:lnSpc>
              <a:spcAft>
                <a:spcPts val="800"/>
              </a:spcAft>
            </a:pPr>
            <a:r>
              <a:rPr lang="en-US" sz="2400" b="1" i="1" dirty="0" err="1" smtClean="0">
                <a:effectLst/>
                <a:latin typeface="Times New Roman" panose="02020603050405020304" pitchFamily="18" charset="0"/>
                <a:ea typeface="Calibri"/>
                <a:cs typeface="Times New Roman" panose="02020603050405020304" pitchFamily="18" charset="0"/>
              </a:rPr>
              <a:t>Cách</a:t>
            </a:r>
            <a:r>
              <a:rPr lang="en-US" sz="2400" b="1" i="1" dirty="0" smtClean="0">
                <a:effectLst/>
                <a:latin typeface="Times New Roman" panose="02020603050405020304" pitchFamily="18" charset="0"/>
                <a:ea typeface="Calibri"/>
                <a:cs typeface="Times New Roman" panose="02020603050405020304" pitchFamily="18" charset="0"/>
              </a:rPr>
              <a:t> </a:t>
            </a:r>
            <a:r>
              <a:rPr lang="en-US" sz="2400" b="1" i="1" dirty="0" err="1" smtClean="0">
                <a:effectLst/>
                <a:latin typeface="Times New Roman" panose="02020603050405020304" pitchFamily="18" charset="0"/>
                <a:ea typeface="Calibri"/>
                <a:cs typeface="Times New Roman" panose="02020603050405020304" pitchFamily="18" charset="0"/>
              </a:rPr>
              <a:t>chơi</a:t>
            </a:r>
            <a:r>
              <a:rPr lang="en-US" sz="2400" b="1" i="1" dirty="0" smtClean="0">
                <a:effectLst/>
                <a:latin typeface="Times New Roman" panose="02020603050405020304" pitchFamily="18" charset="0"/>
                <a:ea typeface="Calibri"/>
                <a:cs typeface="Times New Roman" panose="02020603050405020304" pitchFamily="18" charset="0"/>
              </a:rPr>
              <a:t>: </a:t>
            </a:r>
            <a:r>
              <a:rPr lang="vi-VN" sz="2400" b="0" i="0" dirty="0" smtClean="0">
                <a:effectLst/>
                <a:latin typeface="Times New Roman"/>
              </a:rPr>
              <a:t>Trò chơi này 2 bé có thể chơi với nhau hoặc có thể cô chơi với bé. Cô và bé ngồi đối diện nhau, dang chân ra, hai bàn chân chạm vào nhau, hai bàn tay nắm chặt nhau. Cô vừa hát vừa kéo tay đẩy qua đẩy lại, giống động tác hai người thợ ngồi h</a:t>
            </a:r>
            <a:r>
              <a:rPr lang="en-US" sz="2400" dirty="0" err="1" smtClean="0">
                <a:latin typeface="Times New Roman"/>
              </a:rPr>
              <a:t>ợp</a:t>
            </a:r>
            <a:r>
              <a:rPr lang="vi-VN" sz="2400" b="0" i="0" dirty="0" smtClean="0">
                <a:effectLst/>
                <a:latin typeface="Times New Roman"/>
              </a:rPr>
              <a:t> sức cưa gỗ</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theo</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nhịp</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đọc</a:t>
            </a:r>
            <a:r>
              <a:rPr lang="en-US" sz="2400" dirty="0" smtClean="0">
                <a:effectLst/>
                <a:latin typeface="Times New Roman" panose="02020603050405020304" pitchFamily="18" charset="0"/>
                <a:ea typeface="Calibri"/>
                <a:cs typeface="Times New Roman" panose="02020603050405020304" pitchFamily="18" charset="0"/>
              </a:rPr>
              <a:t>:</a:t>
            </a:r>
            <a:endParaRPr lang="en-GB" sz="2400" dirty="0">
              <a:latin typeface="Times New Roman" panose="02020603050405020304" pitchFamily="18" charset="0"/>
              <a:ea typeface="Calibri"/>
              <a:cs typeface="Times New Roman" panose="02020603050405020304" pitchFamily="18" charset="0"/>
            </a:endParaRPr>
          </a:p>
          <a:p>
            <a:pPr algn="just">
              <a:lnSpc>
                <a:spcPct val="107000"/>
              </a:lnSpc>
              <a:spcAft>
                <a:spcPts val="800"/>
              </a:spcAft>
            </a:pP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Kéo</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cưa</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lưa</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xẻ</a:t>
            </a:r>
            <a:endParaRPr lang="en-GB" sz="2400" dirty="0">
              <a:latin typeface="Times New Roman" panose="02020603050405020304" pitchFamily="18" charset="0"/>
              <a:ea typeface="Calibri"/>
              <a:cs typeface="Times New Roman" panose="02020603050405020304" pitchFamily="18" charset="0"/>
            </a:endParaRPr>
          </a:p>
          <a:p>
            <a:pPr algn="just">
              <a:lnSpc>
                <a:spcPct val="107000"/>
              </a:lnSpc>
              <a:spcAft>
                <a:spcPts val="800"/>
              </a:spcAft>
            </a:pP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Ông</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thợ</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nào</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khỏe</a:t>
            </a:r>
            <a:endParaRPr lang="en-GB" sz="2400" dirty="0">
              <a:latin typeface="Times New Roman" panose="02020603050405020304" pitchFamily="18" charset="0"/>
              <a:ea typeface="Calibri"/>
              <a:cs typeface="Times New Roman" panose="02020603050405020304" pitchFamily="18" charset="0"/>
            </a:endParaRPr>
          </a:p>
          <a:p>
            <a:pPr algn="just">
              <a:lnSpc>
                <a:spcPct val="107000"/>
              </a:lnSpc>
              <a:spcAft>
                <a:spcPts val="800"/>
              </a:spcAft>
            </a:pP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Về</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ăn</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cơm</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vua</a:t>
            </a:r>
            <a:r>
              <a:rPr lang="en-US" sz="2400" dirty="0" smtClean="0">
                <a:effectLst/>
                <a:latin typeface="Times New Roman" panose="02020603050405020304" pitchFamily="18" charset="0"/>
                <a:ea typeface="Calibri"/>
                <a:cs typeface="Times New Roman" panose="02020603050405020304" pitchFamily="18" charset="0"/>
              </a:rPr>
              <a:t> </a:t>
            </a:r>
            <a:endParaRPr lang="en-GB" sz="2400" dirty="0">
              <a:latin typeface="Times New Roman" panose="02020603050405020304" pitchFamily="18" charset="0"/>
              <a:ea typeface="Calibri"/>
              <a:cs typeface="Times New Roman" panose="02020603050405020304" pitchFamily="18" charset="0"/>
            </a:endParaRPr>
          </a:p>
          <a:p>
            <a:pPr algn="just">
              <a:lnSpc>
                <a:spcPct val="107000"/>
              </a:lnSpc>
              <a:spcAft>
                <a:spcPts val="800"/>
              </a:spcAft>
            </a:pP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Ông</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thợ</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nào</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thua</a:t>
            </a:r>
            <a:endParaRPr lang="en-GB" sz="2400" dirty="0">
              <a:latin typeface="Times New Roman" panose="02020603050405020304" pitchFamily="18" charset="0"/>
              <a:ea typeface="Calibri"/>
              <a:cs typeface="Times New Roman" panose="02020603050405020304" pitchFamily="18" charset="0"/>
            </a:endParaRPr>
          </a:p>
          <a:p>
            <a:pPr algn="just">
              <a:lnSpc>
                <a:spcPct val="107000"/>
              </a:lnSpc>
              <a:spcAft>
                <a:spcPts val="800"/>
              </a:spcAft>
            </a:pP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Về</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bú</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tí</a:t>
            </a:r>
            <a:r>
              <a:rPr lang="en-US" sz="2400" dirty="0" smtClean="0">
                <a:effectLst/>
                <a:latin typeface="Times New Roman" panose="02020603050405020304" pitchFamily="18" charset="0"/>
                <a:ea typeface="Calibri"/>
                <a:cs typeface="Times New Roman" panose="02020603050405020304" pitchFamily="18" charset="0"/>
              </a:rPr>
              <a:t> </a:t>
            </a:r>
            <a:r>
              <a:rPr lang="en-US" sz="2400" dirty="0" err="1" smtClean="0">
                <a:effectLst/>
                <a:latin typeface="Times New Roman" panose="02020603050405020304" pitchFamily="18" charset="0"/>
                <a:ea typeface="Calibri"/>
                <a:cs typeface="Times New Roman" panose="02020603050405020304" pitchFamily="18" charset="0"/>
              </a:rPr>
              <a:t>mẹ</a:t>
            </a:r>
            <a:r>
              <a:rPr lang="en-US" sz="2400" dirty="0" smtClean="0">
                <a:effectLst/>
                <a:latin typeface="Times New Roman" panose="02020603050405020304" pitchFamily="18" charset="0"/>
                <a:ea typeface="Calibri"/>
                <a:cs typeface="Times New Roman" panose="02020603050405020304" pitchFamily="18" charset="0"/>
              </a:rPr>
              <a:t> </a:t>
            </a:r>
            <a:endParaRPr lang="en-GB" sz="24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3757538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99</Words>
  <Application>Microsoft Office PowerPoint</Application>
  <PresentationFormat>On-screen Show (4:3)</PresentationFormat>
  <Paragraphs>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84918245500</dc:creator>
  <cp:lastModifiedBy>CMS</cp:lastModifiedBy>
  <cp:revision>5</cp:revision>
  <dcterms:created xsi:type="dcterms:W3CDTF">2023-03-14T09:41:14Z</dcterms:created>
  <dcterms:modified xsi:type="dcterms:W3CDTF">2023-03-21T09:25:12Z</dcterms:modified>
</cp:coreProperties>
</file>